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2"/>
  </p:notesMasterIdLst>
  <p:sldIdLst>
    <p:sldId id="256" r:id="rId3"/>
    <p:sldId id="257" r:id="rId4"/>
    <p:sldId id="258" r:id="rId5"/>
    <p:sldId id="276" r:id="rId6"/>
    <p:sldId id="310" r:id="rId7"/>
    <p:sldId id="311" r:id="rId8"/>
    <p:sldId id="317" r:id="rId9"/>
    <p:sldId id="318" r:id="rId10"/>
    <p:sldId id="308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Proxima Nova Semibold" panose="020B0604020202020204" charset="0"/>
      <p:regular r:id="rId17"/>
      <p:bold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nter" panose="020B0604020202020204" charset="0"/>
      <p:regular r:id="rId28"/>
      <p:bold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Montserrat SemiBold" panose="020B0604020202020204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A3"/>
    <a:srgbClr val="0D97B1"/>
    <a:srgbClr val="4A8CFF"/>
    <a:srgbClr val="1AC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6747FD-A89F-46F9-8590-446B819CAB58}">
  <a:tblStyle styleId="{0F6747FD-A89F-46F9-8590-446B819CAB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scorientador@cl&#237;nicaversalles.com.co" TargetMode="External"/><Relationship Id="rId2" Type="http://schemas.openxmlformats.org/officeDocument/2006/relationships/hyperlink" Target="mailto:coordinacionservicicliente@clinicaversalles.com.co" TargetMode="External"/><Relationship Id="rId1" Type="http://schemas.openxmlformats.org/officeDocument/2006/relationships/hyperlink" Target="mailto:servicliente@clinicaversalles.com.co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scorientador@cl&#237;nicaversalles.com.co" TargetMode="External"/><Relationship Id="rId2" Type="http://schemas.openxmlformats.org/officeDocument/2006/relationships/hyperlink" Target="mailto:coordinacionservicicliente@clinicaversalles.com.co" TargetMode="External"/><Relationship Id="rId1" Type="http://schemas.openxmlformats.org/officeDocument/2006/relationships/hyperlink" Target="mailto:servicliente@clinicaversalles.com.c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175E06-F638-4C2B-869C-B0D193A7FC81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1. PQRS – BINAPS (Software de Gestión Documental y Calidad)</a:t>
          </a:r>
        </a:p>
        <a:p>
          <a:endParaRPr lang="es-ES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Donde se crean toda la información y se asigna  a los lideres del proceso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/>
        </a:p>
      </dgm:t>
    </dgm:pt>
    <dgm:pt modelId="{48500936-7AAA-4974-841B-062B646FC1A8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Solicitudes Entes de Control 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EPS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Usuarios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Médico Legal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FD8BB8DE-035A-4F1E-8E3F-C09F392066C9}" type="sib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2" custScaleX="115256" custLinFactNeighborY="-639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1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2" custLinFactNeighborX="-39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049FDF1-8318-41EA-97FE-7EF954A42873}" type="presOf" srcId="{628CAD76-4534-45FC-AEE4-26AEA5FB84B7}" destId="{7BB7498F-1E50-45EC-86E4-E33F0238C50B}" srcOrd="1" destOrd="0" presId="urn:microsoft.com/office/officeart/2005/8/layout/process1"/>
    <dgm:cxn modelId="{C700F3CA-34E4-4871-AAA2-D9DEDCABD96E}" type="presOf" srcId="{628CAD76-4534-45FC-AEE4-26AEA5FB84B7}" destId="{B99B406B-5A79-41B3-A611-3980AFA85B55}" srcOrd="0" destOrd="0" presId="urn:microsoft.com/office/officeart/2005/8/layout/process1"/>
    <dgm:cxn modelId="{E95ED606-1C7B-486C-AD22-2F49B4EF758D}" type="presOf" srcId="{48500936-7AAA-4974-841B-062B646FC1A8}" destId="{6C1E1514-2AED-427E-AA21-60CE5E9CBA9E}" srcOrd="0" destOrd="0" presId="urn:microsoft.com/office/officeart/2005/8/layout/process1"/>
    <dgm:cxn modelId="{9364F29E-D0D6-45F9-B85F-16760F763F8E}" type="presOf" srcId="{47175E06-F638-4C2B-869C-B0D193A7FC81}" destId="{2843E664-12F4-4FBA-99A5-12993941271B}" srcOrd="0" destOrd="0" presId="urn:microsoft.com/office/officeart/2005/8/layout/process1"/>
    <dgm:cxn modelId="{4726A93E-87E2-42B0-A1E4-0CEE443993AE}" type="presOf" srcId="{945AA15D-63AD-49FE-B9F3-63F469493A01}" destId="{2897476E-1257-460E-BE8F-B69A1A260807}" srcOrd="0" destOrd="0" presId="urn:microsoft.com/office/officeart/2005/8/layout/process1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4C587270-519D-4E73-9D7F-0EDAB44CA835}" type="presParOf" srcId="{2897476E-1257-460E-BE8F-B69A1A260807}" destId="{2843E664-12F4-4FBA-99A5-12993941271B}" srcOrd="0" destOrd="0" presId="urn:microsoft.com/office/officeart/2005/8/layout/process1"/>
    <dgm:cxn modelId="{15CA7B89-6326-4402-9BF0-BBA48C5F268E}" type="presParOf" srcId="{2897476E-1257-460E-BE8F-B69A1A260807}" destId="{B99B406B-5A79-41B3-A611-3980AFA85B55}" srcOrd="1" destOrd="0" presId="urn:microsoft.com/office/officeart/2005/8/layout/process1"/>
    <dgm:cxn modelId="{1539E6C7-9315-4431-AD58-DD1173B9DC2D}" type="presParOf" srcId="{B99B406B-5A79-41B3-A611-3980AFA85B55}" destId="{7BB7498F-1E50-45EC-86E4-E33F0238C50B}" srcOrd="0" destOrd="0" presId="urn:microsoft.com/office/officeart/2005/8/layout/process1"/>
    <dgm:cxn modelId="{B40297BB-829C-4581-8C03-EE771B831277}" type="presParOf" srcId="{2897476E-1257-460E-BE8F-B69A1A260807}" destId="{6C1E1514-2AED-427E-AA21-60CE5E9CBA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175E06-F638-4C2B-869C-B0D193A7FC81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endParaRPr lang="es-E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2. PAGINA WEB OTRS- TICKETS CORREOS</a:t>
          </a:r>
        </a:p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servicliente@clinicaversalles.com.co</a:t>
          </a:r>
          <a:endParaRPr lang="es-E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coordinacionservicicliente@clinicaversalles.com.co</a:t>
          </a:r>
          <a:endParaRPr lang="es-E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scorientador@clínicaversalles.com.co</a:t>
          </a:r>
          <a:endParaRPr lang="es-E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/>
        </a:p>
      </dgm:t>
    </dgm:pt>
    <dgm:pt modelId="{48500936-7AAA-4974-841B-062B646FC1A8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Solicitudes de Citas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Usuarios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Entes de Control 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Medico Legal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EPS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FD8BB8DE-035A-4F1E-8E3F-C09F392066C9}" type="sib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2" custScaleX="112477" custLinFactNeighborX="-372" custLinFactNeighborY="-11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1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2" custLinFactNeighborX="-3674" custLinFactNeighborY="147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B4215BB-9DF2-43F1-891B-3CAF9984E492}" type="presOf" srcId="{47175E06-F638-4C2B-869C-B0D193A7FC81}" destId="{2843E664-12F4-4FBA-99A5-12993941271B}" srcOrd="0" destOrd="0" presId="urn:microsoft.com/office/officeart/2005/8/layout/process1"/>
    <dgm:cxn modelId="{17C4EBE4-941D-49B6-BDB1-4EF63B4AF525}" type="presOf" srcId="{48500936-7AAA-4974-841B-062B646FC1A8}" destId="{6C1E1514-2AED-427E-AA21-60CE5E9CBA9E}" srcOrd="0" destOrd="0" presId="urn:microsoft.com/office/officeart/2005/8/layout/process1"/>
    <dgm:cxn modelId="{FF33AF09-F27A-43D8-ACDE-F35D5E8937DB}" type="presOf" srcId="{628CAD76-4534-45FC-AEE4-26AEA5FB84B7}" destId="{B99B406B-5A79-41B3-A611-3980AFA85B55}" srcOrd="0" destOrd="0" presId="urn:microsoft.com/office/officeart/2005/8/layout/process1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D9B6E0BA-BE48-4759-BF22-AB104A111D28}" type="presOf" srcId="{628CAD76-4534-45FC-AEE4-26AEA5FB84B7}" destId="{7BB7498F-1E50-45EC-86E4-E33F0238C50B}" srcOrd="1" destOrd="0" presId="urn:microsoft.com/office/officeart/2005/8/layout/process1"/>
    <dgm:cxn modelId="{38A76047-61B4-45ED-BF71-A5AC845B0F5F}" type="presOf" srcId="{945AA15D-63AD-49FE-B9F3-63F469493A01}" destId="{2897476E-1257-460E-BE8F-B69A1A260807}" srcOrd="0" destOrd="0" presId="urn:microsoft.com/office/officeart/2005/8/layout/process1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51731FA8-0C18-48DA-AA45-CF0AD46FD4E8}" type="presParOf" srcId="{2897476E-1257-460E-BE8F-B69A1A260807}" destId="{2843E664-12F4-4FBA-99A5-12993941271B}" srcOrd="0" destOrd="0" presId="urn:microsoft.com/office/officeart/2005/8/layout/process1"/>
    <dgm:cxn modelId="{C10361C6-EAFC-4D9E-A693-4159E2A7BD19}" type="presParOf" srcId="{2897476E-1257-460E-BE8F-B69A1A260807}" destId="{B99B406B-5A79-41B3-A611-3980AFA85B55}" srcOrd="1" destOrd="0" presId="urn:microsoft.com/office/officeart/2005/8/layout/process1"/>
    <dgm:cxn modelId="{8B4EA14D-E18F-46FB-B26E-6EDC335242BC}" type="presParOf" srcId="{B99B406B-5A79-41B3-A611-3980AFA85B55}" destId="{7BB7498F-1E50-45EC-86E4-E33F0238C50B}" srcOrd="0" destOrd="0" presId="urn:microsoft.com/office/officeart/2005/8/layout/process1"/>
    <dgm:cxn modelId="{D1781B1F-07D2-4E6A-86D0-EE5220011EE3}" type="presParOf" srcId="{2897476E-1257-460E-BE8F-B69A1A260807}" destId="{6C1E1514-2AED-427E-AA21-60CE5E9CBA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8500936-7AAA-4974-841B-062B646FC1A8}">
      <dgm:prSet phldrT="[Texto]" custT="1"/>
      <dgm:spPr>
        <a:xfrm>
          <a:off x="5843651" y="0"/>
          <a:ext cx="3907797" cy="131364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Encuestas realizadas de los Servicios  </a:t>
          </a:r>
        </a:p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Sede Principal</a:t>
          </a:r>
        </a:p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 Marcos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FD8BB8DE-035A-4F1E-8E3F-C09F392066C9}" type="sibTrans" cxnId="{DB60B7DB-750A-4D25-BE9B-10C108499A06}">
      <dgm:prSet/>
      <dgm:spPr/>
      <dgm:t>
        <a:bodyPr/>
        <a:lstStyle/>
        <a:p>
          <a:endParaRPr lang="es-CO"/>
        </a:p>
      </dgm:t>
    </dgm:pt>
    <dgm:pt modelId="{47175E06-F638-4C2B-869C-B0D193A7FC81}">
      <dgm:prSet phldrT="[Texto]" custT="1"/>
      <dgm:spPr>
        <a:xfrm>
          <a:off x="2105" y="0"/>
          <a:ext cx="4171031" cy="1313644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18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ENCUESTAS</a:t>
          </a:r>
        </a:p>
        <a:p>
          <a:endParaRPr lang="es-CO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28CAD76-4534-45FC-AEE4-26AEA5FB84B7}" type="sibTrans" cxnId="{6EBA47B2-31C6-4024-BC67-1FCF2B520D4A}">
      <dgm:prSet/>
      <dgm:spPr>
        <a:xfrm>
          <a:off x="4590765" y="139614"/>
          <a:ext cx="885372" cy="103441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2" custLinFactNeighborX="-41875" custLinFactNeighborY="-203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1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2" custScaleX="93689" custLinFactNeighborX="126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5598585-FFAF-4115-A6EC-813BDFAAEE5D}" type="presOf" srcId="{945AA15D-63AD-49FE-B9F3-63F469493A01}" destId="{2897476E-1257-460E-BE8F-B69A1A260807}" srcOrd="0" destOrd="0" presId="urn:microsoft.com/office/officeart/2005/8/layout/process1"/>
    <dgm:cxn modelId="{1B73BEA7-61E3-475F-970A-052344D11980}" type="presOf" srcId="{628CAD76-4534-45FC-AEE4-26AEA5FB84B7}" destId="{B99B406B-5A79-41B3-A611-3980AFA85B55}" srcOrd="0" destOrd="0" presId="urn:microsoft.com/office/officeart/2005/8/layout/process1"/>
    <dgm:cxn modelId="{52522864-1889-4C4C-A0E5-D0D77E996237}" type="presOf" srcId="{48500936-7AAA-4974-841B-062B646FC1A8}" destId="{6C1E1514-2AED-427E-AA21-60CE5E9CBA9E}" srcOrd="0" destOrd="0" presId="urn:microsoft.com/office/officeart/2005/8/layout/process1"/>
    <dgm:cxn modelId="{96A4697F-3D4E-4CF9-AB52-0E48B1C6A287}" type="presOf" srcId="{628CAD76-4534-45FC-AEE4-26AEA5FB84B7}" destId="{7BB7498F-1E50-45EC-86E4-E33F0238C50B}" srcOrd="1" destOrd="0" presId="urn:microsoft.com/office/officeart/2005/8/layout/process1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984D2083-7308-4776-BA49-CA3C555C55D7}" type="presOf" srcId="{47175E06-F638-4C2B-869C-B0D193A7FC81}" destId="{2843E664-12F4-4FBA-99A5-12993941271B}" srcOrd="0" destOrd="0" presId="urn:microsoft.com/office/officeart/2005/8/layout/process1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3CB2418A-0E1A-48F2-B652-E5E1D5BF94E6}" type="presParOf" srcId="{2897476E-1257-460E-BE8F-B69A1A260807}" destId="{2843E664-12F4-4FBA-99A5-12993941271B}" srcOrd="0" destOrd="0" presId="urn:microsoft.com/office/officeart/2005/8/layout/process1"/>
    <dgm:cxn modelId="{3ECB42F6-D769-413E-BD23-1D94622CE160}" type="presParOf" srcId="{2897476E-1257-460E-BE8F-B69A1A260807}" destId="{B99B406B-5A79-41B3-A611-3980AFA85B55}" srcOrd="1" destOrd="0" presId="urn:microsoft.com/office/officeart/2005/8/layout/process1"/>
    <dgm:cxn modelId="{C679281D-9DAB-4262-88E8-AF7471B1B2B4}" type="presParOf" srcId="{B99B406B-5A79-41B3-A611-3980AFA85B55}" destId="{7BB7498F-1E50-45EC-86E4-E33F0238C50B}" srcOrd="0" destOrd="0" presId="urn:microsoft.com/office/officeart/2005/8/layout/process1"/>
    <dgm:cxn modelId="{E047A515-A452-4B04-A748-5BA5EF037203}" type="presParOf" srcId="{2897476E-1257-460E-BE8F-B69A1A260807}" destId="{6C1E1514-2AED-427E-AA21-60CE5E9CBA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175E06-F638-4C2B-869C-B0D193A7FC81}">
      <dgm:prSet phldrT="[Texto]" custT="1"/>
      <dgm:spPr>
        <a:xfrm>
          <a:off x="6632" y="0"/>
          <a:ext cx="4038349" cy="1313644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18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BUZONES</a:t>
          </a:r>
          <a:endParaRPr lang="es-CO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xfrm>
          <a:off x="4450474" y="156067"/>
          <a:ext cx="859645" cy="100151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8500936-7AAA-4974-841B-062B646FC1A8}">
      <dgm:prSet phldrT="[Texto]" custT="1"/>
      <dgm:spPr>
        <a:xfrm>
          <a:off x="5666953" y="0"/>
          <a:ext cx="4038349" cy="1313644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endParaRPr lang="es-ES" sz="16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s-ES" sz="16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Felicitaciones</a:t>
          </a:r>
        </a:p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Solicitudes de Usuarios</a:t>
          </a:r>
        </a:p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Recomendaciones</a:t>
          </a:r>
        </a:p>
        <a:p>
          <a:endParaRPr lang="es-ES" sz="16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FD8BB8DE-035A-4F1E-8E3F-C09F392066C9}" type="sib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1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2" custScaleX="93259" custLinFactNeighborX="11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4B44AEFE-E892-4A4F-9127-7CA5DA95FEA8}" type="presOf" srcId="{628CAD76-4534-45FC-AEE4-26AEA5FB84B7}" destId="{B99B406B-5A79-41B3-A611-3980AFA85B55}" srcOrd="0" destOrd="0" presId="urn:microsoft.com/office/officeart/2005/8/layout/process1"/>
    <dgm:cxn modelId="{0185C2D2-8E4A-4F5D-A54C-76A3AD1F9C8B}" type="presOf" srcId="{47175E06-F638-4C2B-869C-B0D193A7FC81}" destId="{2843E664-12F4-4FBA-99A5-12993941271B}" srcOrd="0" destOrd="0" presId="urn:microsoft.com/office/officeart/2005/8/layout/process1"/>
    <dgm:cxn modelId="{1D4FBF0A-C0A3-4A91-881E-ADF49E75B387}" type="presOf" srcId="{48500936-7AAA-4974-841B-062B646FC1A8}" destId="{6C1E1514-2AED-427E-AA21-60CE5E9CBA9E}" srcOrd="0" destOrd="0" presId="urn:microsoft.com/office/officeart/2005/8/layout/process1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FE07B5AA-2868-4BD4-9D4D-5E9674C255A1}" type="presOf" srcId="{628CAD76-4534-45FC-AEE4-26AEA5FB84B7}" destId="{7BB7498F-1E50-45EC-86E4-E33F0238C50B}" srcOrd="1" destOrd="0" presId="urn:microsoft.com/office/officeart/2005/8/layout/process1"/>
    <dgm:cxn modelId="{D61630A3-A4C0-4874-A85A-CA41D93540D5}" type="presOf" srcId="{945AA15D-63AD-49FE-B9F3-63F469493A01}" destId="{2897476E-1257-460E-BE8F-B69A1A260807}" srcOrd="0" destOrd="0" presId="urn:microsoft.com/office/officeart/2005/8/layout/process1"/>
    <dgm:cxn modelId="{43F63353-DC20-447C-9825-A471F79B4AC1}" type="presParOf" srcId="{2897476E-1257-460E-BE8F-B69A1A260807}" destId="{2843E664-12F4-4FBA-99A5-12993941271B}" srcOrd="0" destOrd="0" presId="urn:microsoft.com/office/officeart/2005/8/layout/process1"/>
    <dgm:cxn modelId="{E2D7D049-1148-4AC2-A086-8EEEC639006A}" type="presParOf" srcId="{2897476E-1257-460E-BE8F-B69A1A260807}" destId="{B99B406B-5A79-41B3-A611-3980AFA85B55}" srcOrd="1" destOrd="0" presId="urn:microsoft.com/office/officeart/2005/8/layout/process1"/>
    <dgm:cxn modelId="{6F6E7B59-F87A-4303-9FCA-CE1570373C98}" type="presParOf" srcId="{B99B406B-5A79-41B3-A611-3980AFA85B55}" destId="{7BB7498F-1E50-45EC-86E4-E33F0238C50B}" srcOrd="0" destOrd="0" presId="urn:microsoft.com/office/officeart/2005/8/layout/process1"/>
    <dgm:cxn modelId="{A38511E4-7554-488E-A448-AB0A24A28A40}" type="presParOf" srcId="{2897476E-1257-460E-BE8F-B69A1A260807}" destId="{6C1E1514-2AED-427E-AA21-60CE5E9CBA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175E06-F638-4C2B-869C-B0D193A7FC81}">
      <dgm:prSet phldrT="[Texto]" custT="1"/>
      <dgm:spPr>
        <a:xfrm>
          <a:off x="0" y="0"/>
          <a:ext cx="4146365" cy="1483218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endParaRPr lang="es-ES" sz="18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" sz="18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  CALL CENTER</a:t>
          </a:r>
        </a:p>
        <a:p>
          <a:endParaRPr lang="es-ES" sz="18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" sz="18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0624184444 OPC 3 </a:t>
          </a:r>
        </a:p>
        <a:p>
          <a:endParaRPr lang="es-CO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xfrm>
          <a:off x="4552401" y="227459"/>
          <a:ext cx="860797" cy="102829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8500936-7AAA-4974-841B-062B646FC1A8}">
      <dgm:prSet phldrT="[Texto]" custT="1"/>
      <dgm:spPr>
        <a:xfrm>
          <a:off x="5770512" y="0"/>
          <a:ext cx="3837129" cy="1483218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 de Citas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FD8BB8DE-035A-4F1E-8E3F-C09F392066C9}" type="sib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2" custLinFactNeighborX="-12423" custLinFactNeighborY="-156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1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2" custScaleX="92542" custLinFactNeighborX="-1979" custLinFactNeighborY="45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382D943-ED92-4E06-B727-DC516315AB96}" type="presOf" srcId="{48500936-7AAA-4974-841B-062B646FC1A8}" destId="{6C1E1514-2AED-427E-AA21-60CE5E9CBA9E}" srcOrd="0" destOrd="0" presId="urn:microsoft.com/office/officeart/2005/8/layout/process1"/>
    <dgm:cxn modelId="{81BE90D4-8D58-434B-BC47-D300E53A55E5}" type="presOf" srcId="{628CAD76-4534-45FC-AEE4-26AEA5FB84B7}" destId="{7BB7498F-1E50-45EC-86E4-E33F0238C50B}" srcOrd="1" destOrd="0" presId="urn:microsoft.com/office/officeart/2005/8/layout/process1"/>
    <dgm:cxn modelId="{AB1164F4-D8D0-49C6-A658-B56F10F75A6E}" type="presOf" srcId="{628CAD76-4534-45FC-AEE4-26AEA5FB84B7}" destId="{B99B406B-5A79-41B3-A611-3980AFA85B55}" srcOrd="0" destOrd="0" presId="urn:microsoft.com/office/officeart/2005/8/layout/process1"/>
    <dgm:cxn modelId="{1FA2E163-64D5-4B5C-A91A-E3F7D66C8E2B}" type="presOf" srcId="{47175E06-F638-4C2B-869C-B0D193A7FC81}" destId="{2843E664-12F4-4FBA-99A5-12993941271B}" srcOrd="0" destOrd="0" presId="urn:microsoft.com/office/officeart/2005/8/layout/process1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B92445B3-DF76-414E-AD06-3D50D8C6B292}" type="presOf" srcId="{945AA15D-63AD-49FE-B9F3-63F469493A01}" destId="{2897476E-1257-460E-BE8F-B69A1A260807}" srcOrd="0" destOrd="0" presId="urn:microsoft.com/office/officeart/2005/8/layout/process1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3601CA38-113C-49F7-B524-69334DC00458}" type="presParOf" srcId="{2897476E-1257-460E-BE8F-B69A1A260807}" destId="{2843E664-12F4-4FBA-99A5-12993941271B}" srcOrd="0" destOrd="0" presId="urn:microsoft.com/office/officeart/2005/8/layout/process1"/>
    <dgm:cxn modelId="{086C5F3F-57BA-4200-81B1-0D01EBEC0052}" type="presParOf" srcId="{2897476E-1257-460E-BE8F-B69A1A260807}" destId="{B99B406B-5A79-41B3-A611-3980AFA85B55}" srcOrd="1" destOrd="0" presId="urn:microsoft.com/office/officeart/2005/8/layout/process1"/>
    <dgm:cxn modelId="{B237C9FC-074C-45D0-AC93-C971332DDD53}" type="presParOf" srcId="{B99B406B-5A79-41B3-A611-3980AFA85B55}" destId="{7BB7498F-1E50-45EC-86E4-E33F0238C50B}" srcOrd="0" destOrd="0" presId="urn:microsoft.com/office/officeart/2005/8/layout/process1"/>
    <dgm:cxn modelId="{63B408BF-1C6C-4837-909E-9F2035A1824D}" type="presParOf" srcId="{2897476E-1257-460E-BE8F-B69A1A260807}" destId="{6C1E1514-2AED-427E-AA21-60CE5E9CBA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175E06-F638-4C2B-869C-B0D193A7FC81}">
      <dgm:prSet phldrT="[Texto]" custT="1"/>
      <dgm:spPr>
        <a:xfrm>
          <a:off x="4" y="0"/>
          <a:ext cx="3957893" cy="1483218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endParaRPr lang="es-ES" sz="180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s-ES" sz="180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" sz="1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DOS LINEAS TELEFONICAS UBICADAS EN SERVIO AL CLIENTE   4444</a:t>
          </a:r>
        </a:p>
        <a:p>
          <a:r>
            <a:rPr lang="es-ES" sz="1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. Ext. 3821-3823</a:t>
          </a:r>
        </a:p>
        <a:p>
          <a:endParaRPr lang="es-CO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xfrm>
          <a:off x="4356070" y="250830"/>
          <a:ext cx="844124" cy="98155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8500936-7AAA-4974-841B-062B646FC1A8}">
      <dgm:prSet phldrT="[Texto]" custT="1"/>
      <dgm:spPr>
        <a:xfrm>
          <a:off x="5550587" y="0"/>
          <a:ext cx="4099032" cy="1483218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endParaRPr lang="es-ES" sz="16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 de Citas</a:t>
          </a:r>
        </a:p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Solicitudes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FD8BB8DE-035A-4F1E-8E3F-C09F392066C9}" type="sib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2" custScaleX="102345" custLinFactNeighborX="-602" custLinFactNeighborY="-192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1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2" custScaleX="103566" custLinFactNeighborX="2162" custLinFactNeighborY="-40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19D5873-A174-4A92-865E-188E77464235}" type="presOf" srcId="{48500936-7AAA-4974-841B-062B646FC1A8}" destId="{6C1E1514-2AED-427E-AA21-60CE5E9CBA9E}" srcOrd="0" destOrd="0" presId="urn:microsoft.com/office/officeart/2005/8/layout/process1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AACCDE4D-083F-4594-9076-9F7AF1A1C490}" type="presOf" srcId="{628CAD76-4534-45FC-AEE4-26AEA5FB84B7}" destId="{7BB7498F-1E50-45EC-86E4-E33F0238C50B}" srcOrd="1" destOrd="0" presId="urn:microsoft.com/office/officeart/2005/8/layout/process1"/>
    <dgm:cxn modelId="{4BC95506-631D-4B03-A601-3153C598D852}" type="presOf" srcId="{628CAD76-4534-45FC-AEE4-26AEA5FB84B7}" destId="{B99B406B-5A79-41B3-A611-3980AFA85B55}" srcOrd="0" destOrd="0" presId="urn:microsoft.com/office/officeart/2005/8/layout/process1"/>
    <dgm:cxn modelId="{7456D936-BCEE-492D-A246-1A31EA81D0B0}" type="presOf" srcId="{47175E06-F638-4C2B-869C-B0D193A7FC81}" destId="{2843E664-12F4-4FBA-99A5-12993941271B}" srcOrd="0" destOrd="0" presId="urn:microsoft.com/office/officeart/2005/8/layout/process1"/>
    <dgm:cxn modelId="{461CDD80-DC36-41D7-83ED-56EEEEDC1CF7}" type="presOf" srcId="{945AA15D-63AD-49FE-B9F3-63F469493A01}" destId="{2897476E-1257-460E-BE8F-B69A1A260807}" srcOrd="0" destOrd="0" presId="urn:microsoft.com/office/officeart/2005/8/layout/process1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4F9D7664-69C6-47F5-8409-3588F53CF1FF}" type="presParOf" srcId="{2897476E-1257-460E-BE8F-B69A1A260807}" destId="{2843E664-12F4-4FBA-99A5-12993941271B}" srcOrd="0" destOrd="0" presId="urn:microsoft.com/office/officeart/2005/8/layout/process1"/>
    <dgm:cxn modelId="{16A280EF-EDF4-48B1-9F46-B122F2501592}" type="presParOf" srcId="{2897476E-1257-460E-BE8F-B69A1A260807}" destId="{B99B406B-5A79-41B3-A611-3980AFA85B55}" srcOrd="1" destOrd="0" presId="urn:microsoft.com/office/officeart/2005/8/layout/process1"/>
    <dgm:cxn modelId="{4E7D6387-5A0E-49E9-BD23-4FE2B327F08B}" type="presParOf" srcId="{B99B406B-5A79-41B3-A611-3980AFA85B55}" destId="{7BB7498F-1E50-45EC-86E4-E33F0238C50B}" srcOrd="0" destOrd="0" presId="urn:microsoft.com/office/officeart/2005/8/layout/process1"/>
    <dgm:cxn modelId="{B90BDEF5-55B8-4A5F-8DAF-845082064286}" type="presParOf" srcId="{2897476E-1257-460E-BE8F-B69A1A260807}" destId="{6C1E1514-2AED-427E-AA21-60CE5E9CBA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175E06-F638-4C2B-869C-B0D193A7FC81}">
      <dgm:prSet phldrT="[Texto]" custT="1"/>
      <dgm:spPr>
        <a:xfrm>
          <a:off x="25991" y="0"/>
          <a:ext cx="4060624" cy="2436374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1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</a:t>
          </a:r>
          <a:r>
            <a:rPr lang="es-ES" sz="1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PRESENCIAL </a:t>
          </a:r>
        </a:p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Lunes </a:t>
          </a:r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Viernes 7:00am - </a:t>
          </a:r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5:00pm</a:t>
          </a:r>
        </a:p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Sábados de  9 - 12</a:t>
          </a:r>
          <a:endParaRPr lang="es-ES" sz="160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SUPERVISORES PARA URGENCIAS</a:t>
          </a:r>
        </a:p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Orientadoras</a:t>
          </a:r>
        </a:p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Aprendiz</a:t>
          </a: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xfrm>
          <a:off x="4486657" y="714669"/>
          <a:ext cx="848086" cy="100703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8500936-7AAA-4974-841B-062B646FC1A8}">
      <dgm:prSet phldrT="[Texto]" custT="1"/>
      <dgm:spPr>
        <a:xfrm>
          <a:off x="5686778" y="0"/>
          <a:ext cx="4060624" cy="2436374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Orientación a los Usuarios</a:t>
          </a:r>
        </a:p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Radicación de Quejas</a:t>
          </a:r>
        </a:p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Rondas por los Servicios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FD8BB8DE-035A-4F1E-8E3F-C09F392066C9}" type="sib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2" custLinFactNeighborX="-5155" custLinFactNeighborY="-14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1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2" custLinFactNeighborY="-78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8C96D95-1E30-4327-AD72-1FDC27052009}" type="presOf" srcId="{47175E06-F638-4C2B-869C-B0D193A7FC81}" destId="{2843E664-12F4-4FBA-99A5-12993941271B}" srcOrd="0" destOrd="0" presId="urn:microsoft.com/office/officeart/2005/8/layout/process1"/>
    <dgm:cxn modelId="{C47F64EC-143D-4CCD-A6E8-13DC603EC59A}" type="presOf" srcId="{628CAD76-4534-45FC-AEE4-26AEA5FB84B7}" destId="{7BB7498F-1E50-45EC-86E4-E33F0238C50B}" srcOrd="1" destOrd="0" presId="urn:microsoft.com/office/officeart/2005/8/layout/process1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09F15F87-A066-41DD-B362-2E62F68DC112}" type="presOf" srcId="{628CAD76-4534-45FC-AEE4-26AEA5FB84B7}" destId="{B99B406B-5A79-41B3-A611-3980AFA85B55}" srcOrd="0" destOrd="0" presId="urn:microsoft.com/office/officeart/2005/8/layout/process1"/>
    <dgm:cxn modelId="{F10B516F-CA26-4EE8-9241-4590ADFF329A}" type="presOf" srcId="{945AA15D-63AD-49FE-B9F3-63F469493A01}" destId="{2897476E-1257-460E-BE8F-B69A1A260807}" srcOrd="0" destOrd="0" presId="urn:microsoft.com/office/officeart/2005/8/layout/process1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4DBE2EE9-677C-4FC6-AD13-68DA4E962636}" type="presOf" srcId="{48500936-7AAA-4974-841B-062B646FC1A8}" destId="{6C1E1514-2AED-427E-AA21-60CE5E9CBA9E}" srcOrd="0" destOrd="0" presId="urn:microsoft.com/office/officeart/2005/8/layout/process1"/>
    <dgm:cxn modelId="{5A65ABF9-C92D-44AF-9C30-61FFCCD206AC}" type="presParOf" srcId="{2897476E-1257-460E-BE8F-B69A1A260807}" destId="{2843E664-12F4-4FBA-99A5-12993941271B}" srcOrd="0" destOrd="0" presId="urn:microsoft.com/office/officeart/2005/8/layout/process1"/>
    <dgm:cxn modelId="{B062BF90-3CCA-47D1-B45A-094CD9D9E5E8}" type="presParOf" srcId="{2897476E-1257-460E-BE8F-B69A1A260807}" destId="{B99B406B-5A79-41B3-A611-3980AFA85B55}" srcOrd="1" destOrd="0" presId="urn:microsoft.com/office/officeart/2005/8/layout/process1"/>
    <dgm:cxn modelId="{98F8A3AB-1563-4B3A-8C4B-E4159C35B4F6}" type="presParOf" srcId="{B99B406B-5A79-41B3-A611-3980AFA85B55}" destId="{7BB7498F-1E50-45EC-86E4-E33F0238C50B}" srcOrd="0" destOrd="0" presId="urn:microsoft.com/office/officeart/2005/8/layout/process1"/>
    <dgm:cxn modelId="{BF121E2F-0250-4A07-8E9D-0A77CBF1DE56}" type="presParOf" srcId="{2897476E-1257-460E-BE8F-B69A1A260807}" destId="{6C1E1514-2AED-427E-AA21-60CE5E9CBA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175E06-F638-4C2B-869C-B0D193A7FC81}">
      <dgm:prSet phldrT="[Texto]" custT="1"/>
      <dgm:spPr>
        <a:xfrm>
          <a:off x="0" y="303691"/>
          <a:ext cx="2537414" cy="1522448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MX" sz="2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ASOCIACIÓN DE USUARIOS</a:t>
          </a:r>
          <a:endParaRPr lang="es-CO" sz="20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xfrm rot="37396">
          <a:off x="2786822" y="769667"/>
          <a:ext cx="528809" cy="62927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5A6665-6059-4145-9403-E3A60F0F93D7}">
      <dgm:prSet phldrT="[Texto]" custT="1"/>
      <dgm:spPr>
        <a:xfrm>
          <a:off x="7121740" y="434789"/>
          <a:ext cx="2537414" cy="1522448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MX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1754/1994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06BF90D-69E4-4A43-9E29-8CDC5E3CFCD8}" type="parTrans" cxnId="{27F0BD47-C746-468D-9305-9A834E7EA63D}">
      <dgm:prSet/>
      <dgm:spPr/>
      <dgm:t>
        <a:bodyPr/>
        <a:lstStyle/>
        <a:p>
          <a:endParaRPr lang="es-CO"/>
        </a:p>
      </dgm:t>
    </dgm:pt>
    <dgm:pt modelId="{1C529B1F-B95E-4E81-A695-8AE60B465AAD}" type="sibTrans" cxnId="{27F0BD47-C746-468D-9305-9A834E7EA63D}">
      <dgm:prSet/>
      <dgm:spPr/>
      <dgm:t>
        <a:bodyPr/>
        <a:lstStyle/>
        <a:p>
          <a:endParaRPr lang="es-CO"/>
        </a:p>
      </dgm:t>
    </dgm:pt>
    <dgm:pt modelId="{48500936-7AAA-4974-841B-062B646FC1A8}">
      <dgm:prSet phldrT="[Texto]" custT="1"/>
      <dgm:spPr>
        <a:xfrm>
          <a:off x="3535110" y="342148"/>
          <a:ext cx="2537414" cy="1522448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Reglamentado por el Ministerio de Salud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D8BB8DE-035A-4F1E-8E3F-C09F392066C9}" type="sibTrans" cxnId="{DB60B7DB-750A-4D25-BE9B-10C108499A06}">
      <dgm:prSet/>
      <dgm:spPr>
        <a:xfrm rot="88776">
          <a:off x="6334736" y="835460"/>
          <a:ext cx="556269" cy="62927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</dgm:pt>
    <dgm:pt modelId="{2843E664-12F4-4FBA-99A5-12993941271B}" type="pres">
      <dgm:prSet presAssocID="{47175E06-F638-4C2B-869C-B0D193A7FC81}" presName="node" presStyleLbl="node1" presStyleIdx="0" presStyleCnt="3" custScaleX="113703" custLinFactNeighborX="-2538" custLinFactNeighborY="-50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2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3" custLinFactNeighborX="-2538" custLinFactNeighborY="-25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898ECA-8982-45A5-9F44-302B372E7533}" type="pres">
      <dgm:prSet presAssocID="{FD8BB8DE-035A-4F1E-8E3F-C09F392066C9}" presName="sibTrans" presStyleLbl="sibTrans2D1" presStyleIdx="1" presStyleCnt="2"/>
      <dgm:spPr/>
      <dgm:t>
        <a:bodyPr/>
        <a:lstStyle/>
        <a:p>
          <a:endParaRPr lang="es-CO"/>
        </a:p>
      </dgm:t>
    </dgm:pt>
    <dgm:pt modelId="{AB2D3CD5-E1FB-42B6-BF6E-D9C51B7AD549}" type="pres">
      <dgm:prSet presAssocID="{FD8BB8DE-035A-4F1E-8E3F-C09F392066C9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B7B98D8A-0E87-432C-A57F-B32A44A5532D}" type="pres">
      <dgm:prSet presAssocID="{575A6665-6059-4145-9403-E3A60F0F93D7}" presName="node" presStyleLbl="node1" presStyleIdx="2" presStyleCnt="3" custLinFactNeighborX="52106" custLinFactNeighborY="35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3484AC-ECE1-4431-A867-F42A666F3A4B}" type="presOf" srcId="{945AA15D-63AD-49FE-B9F3-63F469493A01}" destId="{2897476E-1257-460E-BE8F-B69A1A260807}" srcOrd="0" destOrd="0" presId="urn:microsoft.com/office/officeart/2005/8/layout/process1"/>
    <dgm:cxn modelId="{C9FD61C1-7B27-4537-A735-D381C662B223}" type="presOf" srcId="{FD8BB8DE-035A-4F1E-8E3F-C09F392066C9}" destId="{3E898ECA-8982-45A5-9F44-302B372E7533}" srcOrd="0" destOrd="0" presId="urn:microsoft.com/office/officeart/2005/8/layout/process1"/>
    <dgm:cxn modelId="{B32E1842-4563-4DEE-906B-E5C6DC19B73F}" type="presOf" srcId="{575A6665-6059-4145-9403-E3A60F0F93D7}" destId="{B7B98D8A-0E87-432C-A57F-B32A44A5532D}" srcOrd="0" destOrd="0" presId="urn:microsoft.com/office/officeart/2005/8/layout/process1"/>
    <dgm:cxn modelId="{FA37E312-9F5F-4653-A9C8-F06941085E07}" type="presOf" srcId="{628CAD76-4534-45FC-AEE4-26AEA5FB84B7}" destId="{B99B406B-5A79-41B3-A611-3980AFA85B55}" srcOrd="0" destOrd="0" presId="urn:microsoft.com/office/officeart/2005/8/layout/process1"/>
    <dgm:cxn modelId="{EFFC7150-1FCB-474C-BFCF-0A19458F32F4}" type="presOf" srcId="{FD8BB8DE-035A-4F1E-8E3F-C09F392066C9}" destId="{AB2D3CD5-E1FB-42B6-BF6E-D9C51B7AD549}" srcOrd="1" destOrd="0" presId="urn:microsoft.com/office/officeart/2005/8/layout/process1"/>
    <dgm:cxn modelId="{21B038AB-6B7D-41E7-903D-2B92132BFFB8}" type="presOf" srcId="{48500936-7AAA-4974-841B-062B646FC1A8}" destId="{6C1E1514-2AED-427E-AA21-60CE5E9CBA9E}" srcOrd="0" destOrd="0" presId="urn:microsoft.com/office/officeart/2005/8/layout/process1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27F0BD47-C746-468D-9305-9A834E7EA63D}" srcId="{945AA15D-63AD-49FE-B9F3-63F469493A01}" destId="{575A6665-6059-4145-9403-E3A60F0F93D7}" srcOrd="2" destOrd="0" parTransId="{A06BF90D-69E4-4A43-9E29-8CDC5E3CFCD8}" sibTransId="{1C529B1F-B95E-4E81-A695-8AE60B465AAD}"/>
    <dgm:cxn modelId="{BBF00C54-FA5D-4950-991A-A4A31ED2D2EA}" type="presOf" srcId="{47175E06-F638-4C2B-869C-B0D193A7FC81}" destId="{2843E664-12F4-4FBA-99A5-12993941271B}" srcOrd="0" destOrd="0" presId="urn:microsoft.com/office/officeart/2005/8/layout/process1"/>
    <dgm:cxn modelId="{40933924-14C0-44A8-B90C-ED62A50DAF47}" type="presOf" srcId="{628CAD76-4534-45FC-AEE4-26AEA5FB84B7}" destId="{7BB7498F-1E50-45EC-86E4-E33F0238C50B}" srcOrd="1" destOrd="0" presId="urn:microsoft.com/office/officeart/2005/8/layout/process1"/>
    <dgm:cxn modelId="{1D113D4C-648E-43A4-ABB4-8BF9DCD2148B}" type="presParOf" srcId="{2897476E-1257-460E-BE8F-B69A1A260807}" destId="{2843E664-12F4-4FBA-99A5-12993941271B}" srcOrd="0" destOrd="0" presId="urn:microsoft.com/office/officeart/2005/8/layout/process1"/>
    <dgm:cxn modelId="{942058E9-DBB3-479C-BE94-B0D47331070C}" type="presParOf" srcId="{2897476E-1257-460E-BE8F-B69A1A260807}" destId="{B99B406B-5A79-41B3-A611-3980AFA85B55}" srcOrd="1" destOrd="0" presId="urn:microsoft.com/office/officeart/2005/8/layout/process1"/>
    <dgm:cxn modelId="{19459033-A24B-4929-8961-194F1E40E253}" type="presParOf" srcId="{B99B406B-5A79-41B3-A611-3980AFA85B55}" destId="{7BB7498F-1E50-45EC-86E4-E33F0238C50B}" srcOrd="0" destOrd="0" presId="urn:microsoft.com/office/officeart/2005/8/layout/process1"/>
    <dgm:cxn modelId="{5D0D0B67-A212-4E55-A592-8F13002D1C93}" type="presParOf" srcId="{2897476E-1257-460E-BE8F-B69A1A260807}" destId="{6C1E1514-2AED-427E-AA21-60CE5E9CBA9E}" srcOrd="2" destOrd="0" presId="urn:microsoft.com/office/officeart/2005/8/layout/process1"/>
    <dgm:cxn modelId="{AA7D70C6-30EA-4134-AD58-8C1B200F3EE6}" type="presParOf" srcId="{2897476E-1257-460E-BE8F-B69A1A260807}" destId="{3E898ECA-8982-45A5-9F44-302B372E7533}" srcOrd="3" destOrd="0" presId="urn:microsoft.com/office/officeart/2005/8/layout/process1"/>
    <dgm:cxn modelId="{622AF4DB-915E-4EFE-B33E-852FB0E3BBD8}" type="presParOf" srcId="{3E898ECA-8982-45A5-9F44-302B372E7533}" destId="{AB2D3CD5-E1FB-42B6-BF6E-D9C51B7AD549}" srcOrd="0" destOrd="0" presId="urn:microsoft.com/office/officeart/2005/8/layout/process1"/>
    <dgm:cxn modelId="{5A9DC8E8-5551-4C58-99B7-7F51AC344CEE}" type="presParOf" srcId="{2897476E-1257-460E-BE8F-B69A1A260807}" destId="{B7B98D8A-0E87-432C-A57F-B32A44A553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5AA15D-63AD-49FE-B9F3-63F469493A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7175E06-F638-4C2B-869C-B0D193A7FC81}">
      <dgm:prSet phldrT="[Texto]" custT="1"/>
      <dgm:spPr>
        <a:xfrm>
          <a:off x="9079" y="142889"/>
          <a:ext cx="2713906" cy="1628343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2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PARTICIPACIÒN SOCIAL EN SALUD</a:t>
          </a:r>
          <a:endParaRPr lang="es-CO" sz="2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7DE58C-E63A-4286-AED2-8287166599A5}" type="parTrans" cxnId="{6EBA47B2-31C6-4024-BC67-1FCF2B520D4A}">
      <dgm:prSet/>
      <dgm:spPr/>
      <dgm:t>
        <a:bodyPr/>
        <a:lstStyle/>
        <a:p>
          <a:endParaRPr lang="es-CO"/>
        </a:p>
      </dgm:t>
    </dgm:pt>
    <dgm:pt modelId="{628CAD76-4534-45FC-AEE4-26AEA5FB84B7}" type="sibTrans" cxnId="{6EBA47B2-31C6-4024-BC67-1FCF2B520D4A}">
      <dgm:prSet/>
      <dgm:spPr>
        <a:xfrm rot="21524502">
          <a:off x="2987421" y="578762"/>
          <a:ext cx="560881" cy="67304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5A6665-6059-4145-9403-E3A60F0F93D7}">
      <dgm:prSet phldrT="[Texto]" custT="1"/>
      <dgm:spPr>
        <a:xfrm>
          <a:off x="7617096" y="200451"/>
          <a:ext cx="2713906" cy="1628343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MX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780 2016</a:t>
          </a:r>
        </a:p>
        <a:p>
          <a:r>
            <a:rPr lang="es-MX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2063/2017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06BF90D-69E4-4A43-9E29-8CDC5E3CFCD8}" type="parTrans" cxnId="{27F0BD47-C746-468D-9305-9A834E7EA63D}">
      <dgm:prSet/>
      <dgm:spPr/>
      <dgm:t>
        <a:bodyPr/>
        <a:lstStyle/>
        <a:p>
          <a:endParaRPr lang="es-CO"/>
        </a:p>
      </dgm:t>
    </dgm:pt>
    <dgm:pt modelId="{1C529B1F-B95E-4E81-A695-8AE60B465AAD}" type="sibTrans" cxnId="{27F0BD47-C746-468D-9305-9A834E7EA63D}">
      <dgm:prSet/>
      <dgm:spPr/>
      <dgm:t>
        <a:bodyPr/>
        <a:lstStyle/>
        <a:p>
          <a:endParaRPr lang="es-CO"/>
        </a:p>
      </dgm:t>
    </dgm:pt>
    <dgm:pt modelId="{48500936-7AAA-4974-841B-062B646FC1A8}">
      <dgm:prSet phldrT="[Texto]" custT="1"/>
      <dgm:spPr>
        <a:xfrm>
          <a:off x="3780996" y="60039"/>
          <a:ext cx="2713906" cy="1628343"/>
        </a:xfrm>
        <a:prstGeom prst="roundRect">
          <a:avLst>
            <a:gd name="adj" fmla="val 10000"/>
          </a:avLst>
        </a:prstGeom>
        <a:ln>
          <a:solidFill>
            <a:schemeClr val="accent5"/>
          </a:solidFill>
        </a:ln>
      </dgm:spPr>
      <dgm:t>
        <a:bodyPr/>
        <a:lstStyle/>
        <a:p>
          <a:r>
            <a:rPr lang="es-ES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Reglamentado por el Ministerio de Salud</a:t>
          </a:r>
          <a:endParaRPr lang="es-CO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D8BB8DE-035A-4F1E-8E3F-C09F392066C9}" type="sibTrans" cxnId="{DB60B7DB-750A-4D25-BE9B-10C108499A06}">
      <dgm:prSet/>
      <dgm:spPr>
        <a:xfrm rot="125775">
          <a:off x="6775252" y="608508"/>
          <a:ext cx="595161" cy="67304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</dgm:spPr>
      <dgm:t>
        <a:bodyPr/>
        <a:lstStyle/>
        <a:p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09BCC14-2B8D-4DE0-95A2-87DF3B7B8555}" type="parTrans" cxnId="{DB60B7DB-750A-4D25-BE9B-10C108499A06}">
      <dgm:prSet/>
      <dgm:spPr/>
      <dgm:t>
        <a:bodyPr/>
        <a:lstStyle/>
        <a:p>
          <a:endParaRPr lang="es-CO"/>
        </a:p>
      </dgm:t>
    </dgm:pt>
    <dgm:pt modelId="{2897476E-1257-460E-BE8F-B69A1A260807}" type="pres">
      <dgm:prSet presAssocID="{945AA15D-63AD-49FE-B9F3-63F469493A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843E664-12F4-4FBA-99A5-12993941271B}" type="pres">
      <dgm:prSet presAssocID="{47175E06-F638-4C2B-869C-B0D193A7FC81}" presName="node" presStyleLbl="node1" presStyleIdx="0" presStyleCnt="3" custScaleX="1160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9B406B-5A79-41B3-A611-3980AFA85B55}" type="pres">
      <dgm:prSet presAssocID="{628CAD76-4534-45FC-AEE4-26AEA5FB84B7}" presName="sibTrans" presStyleLbl="sibTrans2D1" presStyleIdx="0" presStyleCnt="2"/>
      <dgm:spPr/>
      <dgm:t>
        <a:bodyPr/>
        <a:lstStyle/>
        <a:p>
          <a:endParaRPr lang="es-CO"/>
        </a:p>
      </dgm:t>
    </dgm:pt>
    <dgm:pt modelId="{7BB7498F-1E50-45EC-86E4-E33F0238C50B}" type="pres">
      <dgm:prSet presAssocID="{628CAD76-4534-45FC-AEE4-26AEA5FB84B7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6C1E1514-2AED-427E-AA21-60CE5E9CBA9E}" type="pres">
      <dgm:prSet presAssocID="{48500936-7AAA-4974-841B-062B646FC1A8}" presName="node" presStyleLbl="node1" presStyleIdx="1" presStyleCnt="3" custLinFactNeighborX="-2538" custLinFactNeighborY="6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898ECA-8982-45A5-9F44-302B372E7533}" type="pres">
      <dgm:prSet presAssocID="{FD8BB8DE-035A-4F1E-8E3F-C09F392066C9}" presName="sibTrans" presStyleLbl="sibTrans2D1" presStyleIdx="1" presStyleCnt="2"/>
      <dgm:spPr/>
      <dgm:t>
        <a:bodyPr/>
        <a:lstStyle/>
        <a:p>
          <a:endParaRPr lang="es-CO"/>
        </a:p>
      </dgm:t>
    </dgm:pt>
    <dgm:pt modelId="{AB2D3CD5-E1FB-42B6-BF6E-D9C51B7AD549}" type="pres">
      <dgm:prSet presAssocID="{FD8BB8DE-035A-4F1E-8E3F-C09F392066C9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B7B98D8A-0E87-432C-A57F-B32A44A5532D}" type="pres">
      <dgm:prSet presAssocID="{575A6665-6059-4145-9403-E3A60F0F93D7}" presName="node" presStyleLbl="node1" presStyleIdx="2" presStyleCnt="3" custLinFactNeighborX="52106" custLinFactNeighborY="35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D88993A-E697-4190-9C53-BFEF743C8763}" type="presOf" srcId="{628CAD76-4534-45FC-AEE4-26AEA5FB84B7}" destId="{7BB7498F-1E50-45EC-86E4-E33F0238C50B}" srcOrd="1" destOrd="0" presId="urn:microsoft.com/office/officeart/2005/8/layout/process1"/>
    <dgm:cxn modelId="{6EBA47B2-31C6-4024-BC67-1FCF2B520D4A}" srcId="{945AA15D-63AD-49FE-B9F3-63F469493A01}" destId="{47175E06-F638-4C2B-869C-B0D193A7FC81}" srcOrd="0" destOrd="0" parTransId="{337DE58C-E63A-4286-AED2-8287166599A5}" sibTransId="{628CAD76-4534-45FC-AEE4-26AEA5FB84B7}"/>
    <dgm:cxn modelId="{734DAC28-5B3A-4A82-B020-18D9BF5FB3E1}" type="presOf" srcId="{628CAD76-4534-45FC-AEE4-26AEA5FB84B7}" destId="{B99B406B-5A79-41B3-A611-3980AFA85B55}" srcOrd="0" destOrd="0" presId="urn:microsoft.com/office/officeart/2005/8/layout/process1"/>
    <dgm:cxn modelId="{A40AB9FA-34AC-4406-82D2-7C8DC2804739}" type="presOf" srcId="{48500936-7AAA-4974-841B-062B646FC1A8}" destId="{6C1E1514-2AED-427E-AA21-60CE5E9CBA9E}" srcOrd="0" destOrd="0" presId="urn:microsoft.com/office/officeart/2005/8/layout/process1"/>
    <dgm:cxn modelId="{7537460D-A9B5-4093-9F8D-CFCB8CBD09E4}" type="presOf" srcId="{575A6665-6059-4145-9403-E3A60F0F93D7}" destId="{B7B98D8A-0E87-432C-A57F-B32A44A5532D}" srcOrd="0" destOrd="0" presId="urn:microsoft.com/office/officeart/2005/8/layout/process1"/>
    <dgm:cxn modelId="{C449FD93-61FB-419B-B0A0-B0054ACA9C46}" type="presOf" srcId="{FD8BB8DE-035A-4F1E-8E3F-C09F392066C9}" destId="{AB2D3CD5-E1FB-42B6-BF6E-D9C51B7AD549}" srcOrd="1" destOrd="0" presId="urn:microsoft.com/office/officeart/2005/8/layout/process1"/>
    <dgm:cxn modelId="{DDE2E6AE-93A2-416C-8488-E630E2363B99}" type="presOf" srcId="{47175E06-F638-4C2B-869C-B0D193A7FC81}" destId="{2843E664-12F4-4FBA-99A5-12993941271B}" srcOrd="0" destOrd="0" presId="urn:microsoft.com/office/officeart/2005/8/layout/process1"/>
    <dgm:cxn modelId="{27F0BD47-C746-468D-9305-9A834E7EA63D}" srcId="{945AA15D-63AD-49FE-B9F3-63F469493A01}" destId="{575A6665-6059-4145-9403-E3A60F0F93D7}" srcOrd="2" destOrd="0" parTransId="{A06BF90D-69E4-4A43-9E29-8CDC5E3CFCD8}" sibTransId="{1C529B1F-B95E-4E81-A695-8AE60B465AAD}"/>
    <dgm:cxn modelId="{DB60B7DB-750A-4D25-BE9B-10C108499A06}" srcId="{945AA15D-63AD-49FE-B9F3-63F469493A01}" destId="{48500936-7AAA-4974-841B-062B646FC1A8}" srcOrd="1" destOrd="0" parTransId="{809BCC14-2B8D-4DE0-95A2-87DF3B7B8555}" sibTransId="{FD8BB8DE-035A-4F1E-8E3F-C09F392066C9}"/>
    <dgm:cxn modelId="{641D3AE4-8DCF-4D7C-B0D3-99E1D7DFE387}" type="presOf" srcId="{FD8BB8DE-035A-4F1E-8E3F-C09F392066C9}" destId="{3E898ECA-8982-45A5-9F44-302B372E7533}" srcOrd="0" destOrd="0" presId="urn:microsoft.com/office/officeart/2005/8/layout/process1"/>
    <dgm:cxn modelId="{D6CB3872-FA28-40AB-918B-53FEF1A0AFAA}" type="presOf" srcId="{945AA15D-63AD-49FE-B9F3-63F469493A01}" destId="{2897476E-1257-460E-BE8F-B69A1A260807}" srcOrd="0" destOrd="0" presId="urn:microsoft.com/office/officeart/2005/8/layout/process1"/>
    <dgm:cxn modelId="{AEF0AE16-F61E-4A89-8CF0-B0EFE0452BEE}" type="presParOf" srcId="{2897476E-1257-460E-BE8F-B69A1A260807}" destId="{2843E664-12F4-4FBA-99A5-12993941271B}" srcOrd="0" destOrd="0" presId="urn:microsoft.com/office/officeart/2005/8/layout/process1"/>
    <dgm:cxn modelId="{5E1F37CA-3578-40EF-B760-FEA504540CB4}" type="presParOf" srcId="{2897476E-1257-460E-BE8F-B69A1A260807}" destId="{B99B406B-5A79-41B3-A611-3980AFA85B55}" srcOrd="1" destOrd="0" presId="urn:microsoft.com/office/officeart/2005/8/layout/process1"/>
    <dgm:cxn modelId="{489C3F69-F6BD-4B5C-8A49-CA716E78F473}" type="presParOf" srcId="{B99B406B-5A79-41B3-A611-3980AFA85B55}" destId="{7BB7498F-1E50-45EC-86E4-E33F0238C50B}" srcOrd="0" destOrd="0" presId="urn:microsoft.com/office/officeart/2005/8/layout/process1"/>
    <dgm:cxn modelId="{515026CC-2471-46B7-B746-C2FAE98F4B87}" type="presParOf" srcId="{2897476E-1257-460E-BE8F-B69A1A260807}" destId="{6C1E1514-2AED-427E-AA21-60CE5E9CBA9E}" srcOrd="2" destOrd="0" presId="urn:microsoft.com/office/officeart/2005/8/layout/process1"/>
    <dgm:cxn modelId="{6D1BA6EC-E270-4273-91C0-24CA12C9B86C}" type="presParOf" srcId="{2897476E-1257-460E-BE8F-B69A1A260807}" destId="{3E898ECA-8982-45A5-9F44-302B372E7533}" srcOrd="3" destOrd="0" presId="urn:microsoft.com/office/officeart/2005/8/layout/process1"/>
    <dgm:cxn modelId="{1F0F117F-30F9-4AE7-A38F-FA0D53AFF8CC}" type="presParOf" srcId="{3E898ECA-8982-45A5-9F44-302B372E7533}" destId="{AB2D3CD5-E1FB-42B6-BF6E-D9C51B7AD549}" srcOrd="0" destOrd="0" presId="urn:microsoft.com/office/officeart/2005/8/layout/process1"/>
    <dgm:cxn modelId="{D6527FC9-DB69-4841-BD8D-5CC984EA1D1F}" type="presParOf" srcId="{2897476E-1257-460E-BE8F-B69A1A260807}" destId="{B7B98D8A-0E87-432C-A57F-B32A44A553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6027" y="0"/>
          <a:ext cx="3911551" cy="169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PQRS – BINAPS (Software de Gestión Documental y Calidad)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Donde se crean toda la información y se asigna  a los lideres del proceso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40" y="49513"/>
        <a:ext cx="3812525" cy="1591461"/>
      </dsp:txXfrm>
    </dsp:sp>
    <dsp:sp modelId="{B99B406B-5A79-41B3-A611-3980AFA85B55}">
      <dsp:nvSpPr>
        <dsp:cNvPr id="0" name=""/>
        <dsp:cNvSpPr/>
      </dsp:nvSpPr>
      <dsp:spPr>
        <a:xfrm>
          <a:off x="4243549" y="424413"/>
          <a:ext cx="691057" cy="84166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800" kern="1200"/>
        </a:p>
      </dsp:txBody>
      <dsp:txXfrm>
        <a:off x="4243549" y="592745"/>
        <a:ext cx="483740" cy="504996"/>
      </dsp:txXfrm>
    </dsp:sp>
    <dsp:sp modelId="{6C1E1514-2AED-427E-AA21-60CE5E9CBA9E}">
      <dsp:nvSpPr>
        <dsp:cNvPr id="0" name=""/>
        <dsp:cNvSpPr/>
      </dsp:nvSpPr>
      <dsp:spPr>
        <a:xfrm>
          <a:off x="5221460" y="0"/>
          <a:ext cx="3393793" cy="169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Solicitudes Entes de Control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EPS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Usuarios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Médico Legal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0973" y="49513"/>
        <a:ext cx="3294767" cy="159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0" y="0"/>
          <a:ext cx="3867524" cy="1613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PAGINA WEB OTRS- TICKETS CORREOS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servicliente@clinicaversalles.com.co</a:t>
          </a:r>
          <a:endParaRPr lang="es-E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coordinacionservicicliente@clinicaversalles.com.co</a:t>
          </a:r>
          <a:endParaRPr lang="es-E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scorientador@clínicaversalles.com.co</a:t>
          </a:r>
          <a:endParaRPr lang="es-E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53" y="47253"/>
        <a:ext cx="3773018" cy="1518846"/>
      </dsp:txXfrm>
    </dsp:sp>
    <dsp:sp modelId="{B99B406B-5A79-41B3-A611-3980AFA85B55}">
      <dsp:nvSpPr>
        <dsp:cNvPr id="0" name=""/>
        <dsp:cNvSpPr/>
      </dsp:nvSpPr>
      <dsp:spPr>
        <a:xfrm>
          <a:off x="4200020" y="380301"/>
          <a:ext cx="704892" cy="85274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800" kern="1200"/>
        </a:p>
      </dsp:txBody>
      <dsp:txXfrm>
        <a:off x="4200020" y="550851"/>
        <a:ext cx="493424" cy="511648"/>
      </dsp:txXfrm>
    </dsp:sp>
    <dsp:sp modelId="{6C1E1514-2AED-427E-AA21-60CE5E9CBA9E}">
      <dsp:nvSpPr>
        <dsp:cNvPr id="0" name=""/>
        <dsp:cNvSpPr/>
      </dsp:nvSpPr>
      <dsp:spPr>
        <a:xfrm>
          <a:off x="5197509" y="0"/>
          <a:ext cx="3438502" cy="1613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Solicitudes de Citas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Usuarios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Entes de Control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Medico Legal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EPS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4762" y="47253"/>
        <a:ext cx="3343996" cy="1518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0" y="0"/>
          <a:ext cx="3707701" cy="1313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ENCUESTAS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475" y="38475"/>
        <a:ext cx="3630751" cy="1236694"/>
      </dsp:txXfrm>
    </dsp:sp>
    <dsp:sp modelId="{B99B406B-5A79-41B3-A611-3980AFA85B55}">
      <dsp:nvSpPr>
        <dsp:cNvPr id="0" name=""/>
        <dsp:cNvSpPr/>
      </dsp:nvSpPr>
      <dsp:spPr>
        <a:xfrm>
          <a:off x="4079406" y="197067"/>
          <a:ext cx="788015" cy="91951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79406" y="380969"/>
        <a:ext cx="551611" cy="551706"/>
      </dsp:txXfrm>
    </dsp:sp>
    <dsp:sp modelId="{6C1E1514-2AED-427E-AA21-60CE5E9CBA9E}">
      <dsp:nvSpPr>
        <dsp:cNvPr id="0" name=""/>
        <dsp:cNvSpPr/>
      </dsp:nvSpPr>
      <dsp:spPr>
        <a:xfrm>
          <a:off x="5194522" y="0"/>
          <a:ext cx="3473708" cy="1313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Encuestas realizadas de los Servicios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Sede Principal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 Marcos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32997" y="38475"/>
        <a:ext cx="3396758" cy="1236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9090" y="0"/>
          <a:ext cx="3690272" cy="1313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BUZONES</a:t>
          </a:r>
          <a:endParaRPr lang="es-CO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565" y="38475"/>
        <a:ext cx="3613322" cy="1236694"/>
      </dsp:txXfrm>
    </dsp:sp>
    <dsp:sp modelId="{B99B406B-5A79-41B3-A611-3980AFA85B55}">
      <dsp:nvSpPr>
        <dsp:cNvPr id="0" name=""/>
        <dsp:cNvSpPr/>
      </dsp:nvSpPr>
      <dsp:spPr>
        <a:xfrm>
          <a:off x="4070661" y="199228"/>
          <a:ext cx="787155" cy="91518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70661" y="382265"/>
        <a:ext cx="551009" cy="549113"/>
      </dsp:txXfrm>
    </dsp:sp>
    <dsp:sp modelId="{6C1E1514-2AED-427E-AA21-60CE5E9CBA9E}">
      <dsp:nvSpPr>
        <dsp:cNvPr id="0" name=""/>
        <dsp:cNvSpPr/>
      </dsp:nvSpPr>
      <dsp:spPr>
        <a:xfrm>
          <a:off x="5184561" y="0"/>
          <a:ext cx="3441510" cy="1313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Felicitaciones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Solicitudes de Usuarios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Recomendaciones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23036" y="38475"/>
        <a:ext cx="3364560" cy="1236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0" y="0"/>
          <a:ext cx="3718825" cy="1313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  CALL CENTER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0624184444 OPC 3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475" y="38475"/>
        <a:ext cx="3641875" cy="1236694"/>
      </dsp:txXfrm>
    </dsp:sp>
    <dsp:sp modelId="{B99B406B-5A79-41B3-A611-3980AFA85B55}">
      <dsp:nvSpPr>
        <dsp:cNvPr id="0" name=""/>
        <dsp:cNvSpPr/>
      </dsp:nvSpPr>
      <dsp:spPr>
        <a:xfrm>
          <a:off x="4085267" y="195688"/>
          <a:ext cx="776856" cy="92226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9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085267" y="380142"/>
        <a:ext cx="543799" cy="553360"/>
      </dsp:txXfrm>
    </dsp:sp>
    <dsp:sp modelId="{6C1E1514-2AED-427E-AA21-60CE5E9CBA9E}">
      <dsp:nvSpPr>
        <dsp:cNvPr id="0" name=""/>
        <dsp:cNvSpPr/>
      </dsp:nvSpPr>
      <dsp:spPr>
        <a:xfrm>
          <a:off x="5184592" y="0"/>
          <a:ext cx="3441475" cy="1313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 de Citas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23067" y="38475"/>
        <a:ext cx="3364525" cy="1236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33" y="0"/>
          <a:ext cx="3661587" cy="148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DOS LINEAS TELEFONICAS UBICADAS EN SERVIO AL CLIENTE   4444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. Ext. 3821-3823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3475" y="43442"/>
        <a:ext cx="3574703" cy="1396334"/>
      </dsp:txXfrm>
    </dsp:sp>
    <dsp:sp modelId="{B99B406B-5A79-41B3-A611-3980AFA85B55}">
      <dsp:nvSpPr>
        <dsp:cNvPr id="0" name=""/>
        <dsp:cNvSpPr/>
      </dsp:nvSpPr>
      <dsp:spPr>
        <a:xfrm>
          <a:off x="4023705" y="297975"/>
          <a:ext cx="767620" cy="88726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23705" y="475428"/>
        <a:ext cx="537334" cy="532361"/>
      </dsp:txXfrm>
    </dsp:sp>
    <dsp:sp modelId="{6C1E1514-2AED-427E-AA21-60CE5E9CBA9E}">
      <dsp:nvSpPr>
        <dsp:cNvPr id="0" name=""/>
        <dsp:cNvSpPr/>
      </dsp:nvSpPr>
      <dsp:spPr>
        <a:xfrm>
          <a:off x="5109960" y="0"/>
          <a:ext cx="3705270" cy="148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 de Citas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Solicitudes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153402" y="43442"/>
        <a:ext cx="3618386" cy="1396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0" y="0"/>
          <a:ext cx="3690352" cy="2199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</a:t>
          </a:r>
          <a:r>
            <a:rPr lang="es-ES" sz="1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PRESENCIAL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Lunes </a:t>
          </a: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Viernes 7:00am - </a:t>
          </a: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5:00pm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Sábados de  9 - 12</a:t>
          </a:r>
          <a:endParaRPr lang="es-ES" sz="1600" kern="120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SUPERVISORES PARA URGENCIAS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Orientadoras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Aprendiz</a:t>
          </a:r>
        </a:p>
      </dsp:txBody>
      <dsp:txXfrm>
        <a:off x="64420" y="64420"/>
        <a:ext cx="3561512" cy="2070612"/>
      </dsp:txXfrm>
    </dsp:sp>
    <dsp:sp modelId="{B99B406B-5A79-41B3-A611-3980AFA85B55}">
      <dsp:nvSpPr>
        <dsp:cNvPr id="0" name=""/>
        <dsp:cNvSpPr/>
      </dsp:nvSpPr>
      <dsp:spPr>
        <a:xfrm>
          <a:off x="4059820" y="642122"/>
          <a:ext cx="783271" cy="91520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59820" y="825163"/>
        <a:ext cx="548290" cy="549125"/>
      </dsp:txXfrm>
    </dsp:sp>
    <dsp:sp modelId="{6C1E1514-2AED-427E-AA21-60CE5E9CBA9E}">
      <dsp:nvSpPr>
        <dsp:cNvPr id="0" name=""/>
        <dsp:cNvSpPr/>
      </dsp:nvSpPr>
      <dsp:spPr>
        <a:xfrm>
          <a:off x="5168224" y="0"/>
          <a:ext cx="3690352" cy="2199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Orientación a los Usuarios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Radicación de Quejas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Rondas por los Servicios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32644" y="64420"/>
        <a:ext cx="3561512" cy="2070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0" y="168180"/>
          <a:ext cx="2386594" cy="1259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ASOCIACIÓN DE USUARIOS</a:t>
          </a:r>
          <a:endParaRPr lang="es-CO" sz="2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886" y="205066"/>
        <a:ext cx="2312822" cy="1185611"/>
      </dsp:txXfrm>
    </dsp:sp>
    <dsp:sp modelId="{B99B406B-5A79-41B3-A611-3980AFA85B55}">
      <dsp:nvSpPr>
        <dsp:cNvPr id="0" name=""/>
        <dsp:cNvSpPr/>
      </dsp:nvSpPr>
      <dsp:spPr>
        <a:xfrm rot="35708">
          <a:off x="2591528" y="554380"/>
          <a:ext cx="434508" cy="52054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591532" y="657812"/>
        <a:ext cx="304156" cy="312327"/>
      </dsp:txXfrm>
    </dsp:sp>
    <dsp:sp modelId="{6C1E1514-2AED-427E-AA21-60CE5E9CBA9E}">
      <dsp:nvSpPr>
        <dsp:cNvPr id="0" name=""/>
        <dsp:cNvSpPr/>
      </dsp:nvSpPr>
      <dsp:spPr>
        <a:xfrm>
          <a:off x="3206377" y="199992"/>
          <a:ext cx="2098972" cy="1259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Reglamentado por el Ministerio de Salud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43263" y="236878"/>
        <a:ext cx="2025200" cy="1185611"/>
      </dsp:txXfrm>
    </dsp:sp>
    <dsp:sp modelId="{3E898ECA-8982-45A5-9F44-302B372E7533}">
      <dsp:nvSpPr>
        <dsp:cNvPr id="0" name=""/>
        <dsp:cNvSpPr/>
      </dsp:nvSpPr>
      <dsp:spPr>
        <a:xfrm rot="88941">
          <a:off x="5520873" y="608063"/>
          <a:ext cx="457225" cy="52054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520896" y="710398"/>
        <a:ext cx="320058" cy="312327"/>
      </dsp:txXfrm>
    </dsp:sp>
    <dsp:sp modelId="{B7B98D8A-0E87-432C-A57F-B32A44A5532D}">
      <dsp:nvSpPr>
        <dsp:cNvPr id="0" name=""/>
        <dsp:cNvSpPr/>
      </dsp:nvSpPr>
      <dsp:spPr>
        <a:xfrm>
          <a:off x="6167750" y="276626"/>
          <a:ext cx="2098972" cy="1259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1754/1994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204636" y="313512"/>
        <a:ext cx="2025200" cy="11856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E664-12F4-4FBA-99A5-12993941271B}">
      <dsp:nvSpPr>
        <dsp:cNvPr id="0" name=""/>
        <dsp:cNvSpPr/>
      </dsp:nvSpPr>
      <dsp:spPr>
        <a:xfrm>
          <a:off x="4461" y="215149"/>
          <a:ext cx="2410358" cy="124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PARTICIPACIÒN SOCIAL EN SALUD</a:t>
          </a:r>
          <a:endParaRPr lang="es-CO" sz="2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949" y="251637"/>
        <a:ext cx="2337382" cy="1172805"/>
      </dsp:txXfrm>
    </dsp:sp>
    <dsp:sp modelId="{B99B406B-5A79-41B3-A611-3980AFA85B55}">
      <dsp:nvSpPr>
        <dsp:cNvPr id="0" name=""/>
        <dsp:cNvSpPr/>
      </dsp:nvSpPr>
      <dsp:spPr>
        <a:xfrm rot="9638">
          <a:off x="2617179" y="585125"/>
          <a:ext cx="429006" cy="51492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17179" y="687929"/>
        <a:ext cx="300304" cy="308954"/>
      </dsp:txXfrm>
    </dsp:sp>
    <dsp:sp modelId="{6C1E1514-2AED-427E-AA21-60CE5E9CBA9E}">
      <dsp:nvSpPr>
        <dsp:cNvPr id="0" name=""/>
        <dsp:cNvSpPr/>
      </dsp:nvSpPr>
      <dsp:spPr>
        <a:xfrm>
          <a:off x="3224262" y="223707"/>
          <a:ext cx="2076302" cy="124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Reglamentado por el Ministerio de Salud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60750" y="260195"/>
        <a:ext cx="2003326" cy="1172805"/>
      </dsp:txXfrm>
    </dsp:sp>
    <dsp:sp modelId="{3E898ECA-8982-45A5-9F44-302B372E7533}">
      <dsp:nvSpPr>
        <dsp:cNvPr id="0" name=""/>
        <dsp:cNvSpPr/>
      </dsp:nvSpPr>
      <dsp:spPr>
        <a:xfrm rot="41593">
          <a:off x="5514563" y="607032"/>
          <a:ext cx="453745" cy="51492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514568" y="709193"/>
        <a:ext cx="317622" cy="308954"/>
      </dsp:txXfrm>
    </dsp:sp>
    <dsp:sp modelId="{B7B98D8A-0E87-432C-A57F-B32A44A5532D}">
      <dsp:nvSpPr>
        <dsp:cNvPr id="0" name=""/>
        <dsp:cNvSpPr/>
      </dsp:nvSpPr>
      <dsp:spPr>
        <a:xfrm>
          <a:off x="6156625" y="259187"/>
          <a:ext cx="2076302" cy="124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780 2016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2063/2017</a:t>
          </a:r>
          <a:endParaRPr lang="es-CO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93113" y="295675"/>
        <a:ext cx="2003326" cy="1172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722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46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39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469d1f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9469d1f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4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67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08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469d1f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9469d1f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8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831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6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" name="Google Shape;11064;ga9469d1f40_2_10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5" name="Google Shape;11065;ga9469d1f40_2_10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34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13225" y="544075"/>
            <a:ext cx="4264800" cy="15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8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2"/>
          </p:nvPr>
        </p:nvSpPr>
        <p:spPr>
          <a:xfrm>
            <a:off x="23103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3" hasCustomPrompt="1"/>
          </p:nvPr>
        </p:nvSpPr>
        <p:spPr>
          <a:xfrm>
            <a:off x="7178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310350" y="185887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"/>
          </p:nvPr>
        </p:nvSpPr>
        <p:spPr>
          <a:xfrm>
            <a:off x="62330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5" hasCustomPrompt="1"/>
          </p:nvPr>
        </p:nvSpPr>
        <p:spPr>
          <a:xfrm>
            <a:off x="46864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6275800" y="1858878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7"/>
          </p:nvPr>
        </p:nvSpPr>
        <p:spPr>
          <a:xfrm>
            <a:off x="2310350" y="2868777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8" hasCustomPrompt="1"/>
          </p:nvPr>
        </p:nvSpPr>
        <p:spPr>
          <a:xfrm>
            <a:off x="7178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9"/>
          </p:nvPr>
        </p:nvSpPr>
        <p:spPr>
          <a:xfrm>
            <a:off x="231035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3"/>
          </p:nvPr>
        </p:nvSpPr>
        <p:spPr>
          <a:xfrm>
            <a:off x="6275650" y="2868775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4" hasCustomPrompt="1"/>
          </p:nvPr>
        </p:nvSpPr>
        <p:spPr>
          <a:xfrm>
            <a:off x="46864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5"/>
          </p:nvPr>
        </p:nvSpPr>
        <p:spPr>
          <a:xfrm>
            <a:off x="627580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01479" cy="55758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/>
          <p:cNvCxnSpPr/>
          <p:nvPr/>
        </p:nvCxnSpPr>
        <p:spPr>
          <a:xfrm>
            <a:off x="1201479" y="4271062"/>
            <a:ext cx="5980371" cy="5095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9" y="3444481"/>
            <a:ext cx="1455404" cy="14554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36403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1528407" y="43041"/>
            <a:ext cx="6842748" cy="8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SERVICIO AL CLIENTE</a:t>
            </a:r>
            <a:endParaRPr lang="es-CO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66930" y="996068"/>
            <a:ext cx="676570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1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SERVICIO AL CLIENTE</a:t>
            </a:r>
          </a:p>
          <a:p>
            <a:pPr algn="ctr"/>
            <a:endParaRPr lang="es-MX" b="1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el proceso encargado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la comunicación con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pacientes y sus familias para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atender sus inquietudes respecto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los servicios que se prestan en la Institución</a:t>
            </a:r>
            <a:endParaRPr lang="es-MX" sz="16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34065" y="2609069"/>
            <a:ext cx="6096000" cy="163121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MX" sz="1800" b="1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 ES EL OBJETIVO</a:t>
            </a:r>
          </a:p>
          <a:p>
            <a:pPr algn="ctr"/>
            <a:endParaRPr lang="es-MX" sz="1800" b="1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 objetivo principal del servicio al cliente es responder a las preguntas de los clientes de forma rápida y efectiva, resolver problemas con empatía 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cuidado, tanto del Cliente Externo como del Cliente Interno</a:t>
            </a:r>
            <a:endParaRPr lang="es-MX" sz="16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3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8"/>
          <a:stretch/>
        </p:blipFill>
        <p:spPr>
          <a:xfrm>
            <a:off x="298146" y="4598299"/>
            <a:ext cx="1281982" cy="441543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14" y="4330338"/>
            <a:ext cx="709504" cy="70950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80127" y="4665182"/>
            <a:ext cx="185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@ClinicaVersalles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887570" y="0"/>
            <a:ext cx="6533956" cy="8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INFORMACION</a:t>
            </a:r>
            <a:endParaRPr lang="es-CO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048576464"/>
              </p:ext>
            </p:extLst>
          </p:nvPr>
        </p:nvGraphicFramePr>
        <p:xfrm>
          <a:off x="308500" y="921378"/>
          <a:ext cx="8674918" cy="169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656075596"/>
              </p:ext>
            </p:extLst>
          </p:nvPr>
        </p:nvGraphicFramePr>
        <p:xfrm>
          <a:off x="308500" y="2814406"/>
          <a:ext cx="8691660" cy="161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8048625" y="4244429"/>
            <a:ext cx="823380" cy="78598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3" y="4290327"/>
            <a:ext cx="694184" cy="69418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76957967"/>
              </p:ext>
            </p:extLst>
          </p:nvPr>
        </p:nvGraphicFramePr>
        <p:xfrm>
          <a:off x="203771" y="159861"/>
          <a:ext cx="8668234" cy="131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40941186"/>
              </p:ext>
            </p:extLst>
          </p:nvPr>
        </p:nvGraphicFramePr>
        <p:xfrm>
          <a:off x="245933" y="1608285"/>
          <a:ext cx="8626072" cy="131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685303962"/>
              </p:ext>
            </p:extLst>
          </p:nvPr>
        </p:nvGraphicFramePr>
        <p:xfrm>
          <a:off x="245933" y="3123499"/>
          <a:ext cx="8663181" cy="131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8"/>
          <a:stretch/>
        </p:blipFill>
        <p:spPr>
          <a:xfrm>
            <a:off x="298146" y="4598299"/>
            <a:ext cx="1281982" cy="441543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580127" y="4665182"/>
            <a:ext cx="185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@ClinicaVersalles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048801697"/>
              </p:ext>
            </p:extLst>
          </p:nvPr>
        </p:nvGraphicFramePr>
        <p:xfrm>
          <a:off x="141844" y="340474"/>
          <a:ext cx="8815231" cy="148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540281924"/>
              </p:ext>
            </p:extLst>
          </p:nvPr>
        </p:nvGraphicFramePr>
        <p:xfrm>
          <a:off x="119306" y="2120188"/>
          <a:ext cx="8860308" cy="219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01" y="214115"/>
            <a:ext cx="7323711" cy="41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8048625" y="4244429"/>
            <a:ext cx="823380" cy="785980"/>
          </a:xfrm>
          <a:prstGeom prst="ellipse">
            <a:avLst/>
          </a:prstGeom>
          <a:solidFill>
            <a:srgbClr val="4A8C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3" y="4290327"/>
            <a:ext cx="694184" cy="69418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6BCB374-0DA8-4C60-B33B-D4978A12B46C}"/>
              </a:ext>
            </a:extLst>
          </p:cNvPr>
          <p:cNvSpPr txBox="1"/>
          <p:nvPr/>
        </p:nvSpPr>
        <p:spPr>
          <a:xfrm>
            <a:off x="1060314" y="638980"/>
            <a:ext cx="7213600" cy="1282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Herramientas de comunicación como canales de participación</a:t>
            </a:r>
          </a:p>
        </p:txBody>
      </p:sp>
      <p:pic>
        <p:nvPicPr>
          <p:cNvPr id="12" name="Picture 2" descr="Instagram Logo - PNG y Vector">
            <a:extLst>
              <a:ext uri="{FF2B5EF4-FFF2-40B4-BE49-F238E27FC236}">
                <a16:creationId xmlns:a16="http://schemas.microsoft.com/office/drawing/2014/main" xmlns="" id="{EB6B364B-4EF5-4021-B3FB-EC6A7EBF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4" y="2464243"/>
            <a:ext cx="1059701" cy="10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Youtube Logo - PNG y Vector">
            <a:extLst>
              <a:ext uri="{FF2B5EF4-FFF2-40B4-BE49-F238E27FC236}">
                <a16:creationId xmlns:a16="http://schemas.microsoft.com/office/drawing/2014/main" xmlns="" id="{48DD9704-9D46-499D-8372-413BF140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52" y="3139972"/>
            <a:ext cx="1382049" cy="9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conos Website - Descarga Vectores Dratis, PNG, SVG, GIF">
            <a:extLst>
              <a:ext uri="{FF2B5EF4-FFF2-40B4-BE49-F238E27FC236}">
                <a16:creationId xmlns:a16="http://schemas.microsoft.com/office/drawing/2014/main" xmlns="" id="{379A1E3E-0B7A-4786-9727-22F1A580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39" y="2562927"/>
            <a:ext cx="1059701" cy="10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603877413"/>
              </p:ext>
            </p:extLst>
          </p:nvPr>
        </p:nvGraphicFramePr>
        <p:xfrm>
          <a:off x="363568" y="300411"/>
          <a:ext cx="8266723" cy="172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1411701" y="1950348"/>
            <a:ext cx="6096000" cy="233910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 ES LA ASOCIACIÓN DE USUARIOS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 smtClean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  es una agrupación de afiliados del régimen contributivo y subsidiado, del Sistema General de Seguridad Social en 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Salud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que tienen derecho a utilizar unos servicios de 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salud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de acuerdo con su sistema de afiliación, que velarán por la calidad del servicio y la defensa del 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usuario.</a:t>
            </a:r>
            <a:endParaRPr kumimoji="0" lang="es-CO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4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985801395"/>
              </p:ext>
            </p:extLst>
          </p:nvPr>
        </p:nvGraphicFramePr>
        <p:xfrm>
          <a:off x="572025" y="615057"/>
          <a:ext cx="8232928" cy="167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649447" y="2336751"/>
            <a:ext cx="6107542" cy="221375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CUAL ES LA POLITICA DE PARTICIPACIÓN SOCIAL EN SALUD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 Política de Participación en Salud- PPSS, tiene como objetivo la intervención de la comunidad en la organización, control, gestión y fiscalización de las instituciones del sistema de salud en conjunto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2" y="801383"/>
            <a:ext cx="4774196" cy="32502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23425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</a:rPr>
              <a:t>GCM-CMN-PN-483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283</Words>
  <Application>Microsoft Office PowerPoint</Application>
  <PresentationFormat>Presentación en pantalla (16:9)</PresentationFormat>
  <Paragraphs>88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Arial</vt:lpstr>
      <vt:lpstr>Montserrat</vt:lpstr>
      <vt:lpstr>Proxima Nova Semibold</vt:lpstr>
      <vt:lpstr>Fira Sans Extra Condensed Medium</vt:lpstr>
      <vt:lpstr>Calibri</vt:lpstr>
      <vt:lpstr>Inter</vt:lpstr>
      <vt:lpstr>Arial</vt:lpstr>
      <vt:lpstr>Barlow</vt:lpstr>
      <vt:lpstr>Proxima Nova</vt:lpstr>
      <vt:lpstr>Montserrat SemiBold</vt:lpstr>
      <vt:lpstr>Management Consulting Toolkit by Slidesgo</vt:lpstr>
      <vt:lpstr>Slidesgo Final Pages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Consulting Toolkit</dc:title>
  <dc:creator>enterprise4015</dc:creator>
  <cp:lastModifiedBy>Maritza Mejia</cp:lastModifiedBy>
  <cp:revision>67</cp:revision>
  <dcterms:modified xsi:type="dcterms:W3CDTF">2023-08-31T16:50:11Z</dcterms:modified>
</cp:coreProperties>
</file>